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0CFFC-94B4-4438-BF3E-29D0C3C023D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B1C5C-B556-47E5-8B94-1BC268C81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4B0A9-F34E-4368-A5EC-95B9FDE55BD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8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6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4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4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1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2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8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9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1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0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78F6-EDDE-41FC-810D-BF4A7210D1F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2EFD-A2F0-4D7A-8D13-5B2C4B2C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5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Рисунок 8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4" t="12864" r="5962" b="12815"/>
          <a:stretch/>
        </p:blipFill>
        <p:spPr>
          <a:xfrm>
            <a:off x="0" y="-23829"/>
            <a:ext cx="1801906" cy="157330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53627" y="1471872"/>
            <a:ext cx="943107" cy="3753374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337950" y="959067"/>
            <a:ext cx="5400000" cy="36945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924348" y="944859"/>
            <a:ext cx="5400000" cy="218194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7950" y="4767590"/>
            <a:ext cx="5400000" cy="166130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22137" y="3224893"/>
            <a:ext cx="5400000" cy="320400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85933" y="90709"/>
            <a:ext cx="567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НАЗВАНИЕ ИДЕИ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59150" y="6396238"/>
            <a:ext cx="8387318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tabLst>
                <a:tab pos="457200" algn="l"/>
              </a:tabLst>
            </a:pPr>
            <a:r>
              <a:rPr lang="ru-RU" sz="1200" i="1" dirty="0" smtClean="0">
                <a:solidFill>
                  <a:srgbClr val="DC37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Ф.И.О. автора идеи,</a:t>
            </a:r>
          </a:p>
          <a:p>
            <a:pPr algn="r">
              <a:lnSpc>
                <a:spcPct val="107000"/>
              </a:lnSpc>
              <a:tabLst>
                <a:tab pos="457200" algn="l"/>
              </a:tabLst>
            </a:pPr>
            <a:r>
              <a:rPr lang="ru-RU" sz="1200" i="1" dirty="0">
                <a:solidFill>
                  <a:srgbClr val="DC37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1200" i="1" dirty="0" smtClean="0">
                <a:solidFill>
                  <a:srgbClr val="DC37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олное наименование учебного заведения</a:t>
            </a:r>
            <a:endParaRPr lang="ru-RU" sz="1200" i="1" dirty="0">
              <a:solidFill>
                <a:srgbClr val="DC372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10155" y="606830"/>
            <a:ext cx="7454749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rgbClr val="DC37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Направление</a:t>
            </a:r>
            <a:endParaRPr lang="ru-RU" sz="1600" dirty="0">
              <a:solidFill>
                <a:srgbClr val="DC3729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6407" y="908799"/>
            <a:ext cx="5183086" cy="629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Текущая ситуация</a:t>
            </a:r>
          </a:p>
          <a:p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Обосновывается актуальность идеи, дается краткое пояснение в чем отличие от аналогов, в чем состоит предлагаемое изменение.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64862" y="957783"/>
            <a:ext cx="5314550" cy="1437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Эффективность</a:t>
            </a:r>
          </a:p>
          <a:p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Количественные показатели: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те, что показывают величину, размер, объем.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</a:t>
            </a: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ачественные показатели: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необходимые трудовые и материальные затраты, а также финансовые вложения. 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</a:t>
            </a:r>
            <a:r>
              <a:rPr lang="ru-RU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кономический эффект: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что улучшится с экономической точки зрения после реализации предлагаемой идеи.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05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7978" y="4774353"/>
            <a:ext cx="5400000" cy="629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Ресурсы</a:t>
            </a:r>
          </a:p>
          <a:p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Какие экономические или материальные ресурсы необходимы для реализации предлагаемой идеи.  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24348" y="3348558"/>
            <a:ext cx="518308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13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Предлагаемое решение</a:t>
            </a:r>
          </a:p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Рисунок, схематичное изображение, визуализирующее предлагаемую идею.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  <a:tabLst>
                <a:tab pos="457200" algn="l"/>
              </a:tabLst>
            </a:pPr>
            <a:endParaRPr lang="ru-RU" sz="13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9345" y="113862"/>
            <a:ext cx="3669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ТРАНСПОРТ </a:t>
            </a:r>
          </a:p>
          <a:p>
            <a:r>
              <a:rPr lang="ru-RU" sz="2400" b="1" dirty="0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             БУДУЩЕГО </a:t>
            </a:r>
            <a:endParaRPr lang="ru-RU" sz="2400" b="1" dirty="0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9800" y="9486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2022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29329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103</Words>
  <Application>Microsoft Office PowerPoint</Application>
  <PresentationFormat>Широкоэкранный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Чулкова</dc:creator>
  <cp:lastModifiedBy>Одрова Елена Александровна</cp:lastModifiedBy>
  <cp:revision>21</cp:revision>
  <cp:lastPrinted>2019-04-10T13:22:18Z</cp:lastPrinted>
  <dcterms:created xsi:type="dcterms:W3CDTF">2019-04-10T07:41:46Z</dcterms:created>
  <dcterms:modified xsi:type="dcterms:W3CDTF">2022-05-16T05:56:23Z</dcterms:modified>
</cp:coreProperties>
</file>